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1</c:v>
                </c:pt>
                <c:pt idx="2">
                  <c:v>0</c:v>
                </c:pt>
                <c:pt idx="3">
                  <c:v>40</c:v>
                </c:pt>
                <c:pt idx="4">
                  <c:v>1</c:v>
                </c:pt>
                <c:pt idx="5">
                  <c:v>5</c:v>
                </c:pt>
                <c:pt idx="6">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Suffolk and North Essex NHS Foundation Trust</c:v>
                </c:pt>
                <c:pt idx="3">
                  <c:v>Cambridge University Hospitals NHS Foundation Trust</c:v>
                </c:pt>
                <c:pt idx="4">
                  <c:v>Milton Keynes University Hospital NHS Foundation Trust</c:v>
                </c:pt>
              </c:strCache>
            </c:strRef>
          </c:cat>
          <c:val>
            <c:numRef>
              <c:f>Sheet1!$B$2:$B$6</c:f>
              <c:numCache>
                <c:formatCode>0.0</c:formatCode>
                <c:ptCount val="5"/>
                <c:pt idx="0">
                  <c:v>8</c:v>
                </c:pt>
                <c:pt idx="1">
                  <c:v>7.5</c:v>
                </c:pt>
                <c:pt idx="2">
                  <c:v>7.3</c:v>
                </c:pt>
                <c:pt idx="3">
                  <c:v>7.3</c:v>
                </c:pt>
                <c:pt idx="4">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Suffolk and North Essex NHS Foundation Trust</c:v>
                </c:pt>
                <c:pt idx="3">
                  <c:v>Cambridge University Hospitals NHS Foundation Trust</c:v>
                </c:pt>
                <c:pt idx="4">
                  <c:v>Milton Keynes University Hospital NHS Foundation Trust</c:v>
                </c:pt>
              </c:strCache>
            </c:strRef>
          </c:cat>
          <c:val>
            <c:numRef>
              <c:f>Sheet1!$C$2:$C$6</c:f>
              <c:numCache>
                <c:formatCode>0.0</c:formatCode>
                <c:ptCount val="5"/>
                <c:pt idx="0">
                  <c:v>2</c:v>
                </c:pt>
                <c:pt idx="1">
                  <c:v>2.5</c:v>
                </c:pt>
                <c:pt idx="2">
                  <c:v>2.7</c:v>
                </c:pt>
                <c:pt idx="3">
                  <c:v>2.7</c:v>
                </c:pt>
                <c:pt idx="4">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West Hertfordshire Teaching Hospitals NHS Trust</c:v>
                </c:pt>
                <c:pt idx="2">
                  <c:v>The Queen Elizabeth Hospital King's Lynn NHS Foundation Trust</c:v>
                </c:pt>
                <c:pt idx="3">
                  <c:v>Bedfordshire Hospitals NHS Foundation Trust</c:v>
                </c:pt>
                <c:pt idx="4">
                  <c:v>Mid and South Essex NHS Foundation Trust</c:v>
                </c:pt>
              </c:strCache>
            </c:strRef>
          </c:cat>
          <c:val>
            <c:numRef>
              <c:f>Sheet1!$B$2:$B$6</c:f>
              <c:numCache>
                <c:formatCode>0.0</c:formatCode>
                <c:ptCount val="5"/>
                <c:pt idx="0">
                  <c:v>6.6</c:v>
                </c:pt>
                <c:pt idx="1">
                  <c:v>6.7</c:v>
                </c:pt>
                <c:pt idx="2">
                  <c:v>6.7</c:v>
                </c:pt>
                <c:pt idx="3">
                  <c:v>6.8</c:v>
                </c:pt>
                <c:pt idx="4">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West Hertfordshire Teaching Hospitals NHS Trust</c:v>
                </c:pt>
                <c:pt idx="2">
                  <c:v>The Queen Elizabeth Hospital King's Lynn NHS Foundation Trust</c:v>
                </c:pt>
                <c:pt idx="3">
                  <c:v>Bedfordshire Hospitals NHS Foundation Trust</c:v>
                </c:pt>
                <c:pt idx="4">
                  <c:v>Mid and South Essex NHS Foundation Trust</c:v>
                </c:pt>
              </c:strCache>
            </c:strRef>
          </c:cat>
          <c:val>
            <c:numRef>
              <c:f>Sheet1!$C$2:$C$6</c:f>
              <c:numCache>
                <c:formatCode>0.0</c:formatCode>
                <c:ptCount val="5"/>
                <c:pt idx="0">
                  <c:v>3.4000000000000004</c:v>
                </c:pt>
                <c:pt idx="1">
                  <c:v>3.3</c:v>
                </c:pt>
                <c:pt idx="2">
                  <c:v>3.3</c:v>
                </c:pt>
                <c:pt idx="3">
                  <c:v>3.2</c:v>
                </c:pt>
                <c:pt idx="4">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0.16394989855499986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9.3677999999999706E-2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0.97799000000000014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9.3678999999999846E-2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0.33601500000000062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0.61649300000000018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7.197171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0.15649117342529983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9.483900000000034E-2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0.99010299999999951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9.483900000000034E-2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0.34017699999999973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0.83450999999999986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7.2862479999999996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1.5233429999999997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0.42721600000000048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0.11910499999999935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1.2434380000000012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0.11910499999999935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0.4272159999999996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9.0988000000001179E-2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8.7617759999999993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0.10546399999999956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0.34039400000000075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9.4899999999999984E-2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0.99073399999999978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9.4898999999999845E-2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0.34039399999999986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0.60554500000000022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7.4512929999999997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0.20896900000000063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0.31359699999999968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8.7429000000000201E-2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0.91274100000000047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8.7429000000000201E-2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0.31359699999999968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0.84689000000000014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8.3269269999999995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0.13929800000000014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0.12205699999999986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3.4029000000000309E-2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0.35525299999999937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3.4029000000000309E-2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0.12205699999999986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0.215503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9.2472290000000008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8</c:v>
                </c:pt>
                <c:pt idx="1">
                  <c:v>31</c:v>
                </c:pt>
                <c:pt idx="2">
                  <c:v>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7.4673999999999907E-2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0.33360099999999981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9.3005999999999922E-2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0.97096300000000024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9.3005999999999922E-2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0.33360099999999981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0.73692600000000041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4.8736129999999998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0.33475300000000008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0.3403299999999998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9.4882000000000133E-2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0.99055099999999996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9.4880999999999993E-2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0.34033099999999994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0.86937599999999993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6.8177729999999999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0.39069598525759996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0.15096500000000024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1.576047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0.1509640000000001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0.54149400000000014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0.69724800000000009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7.8539490000000001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0.88922199999999929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0.40372699999999995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0.11255700000000068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1.1750699999999989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0.11255600000000143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0.40372699999999995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0.39641299999999902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8.1939849999999996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1.120187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0.44600599999999968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0.12434300000000054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1.2981249999999998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0.12434299999999965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0.44600600000000057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0.78329200000000032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6.6838939999999996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249E-4525-A1CE-EE1557F7947F}"/>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249E-4525-A1CE-EE1557F7947F}"/>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249E-4525-A1CE-EE1557F7947F}"/>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249E-4525-A1CE-EE1557F7947F}"/>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249E-4525-A1CE-EE1557F7947F}"/>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249E-4525-A1CE-EE1557F7947F}"/>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249E-4525-A1CE-EE1557F7947F}"/>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249E-4525-A1CE-EE1557F7947F}"/>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249E-4525-A1CE-EE1557F7947F}"/>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249E-4525-A1CE-EE1557F7947F}"/>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249E-4525-A1CE-EE1557F7947F}"/>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249E-4525-A1CE-EE1557F7947F}"/>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249E-4525-A1CE-EE1557F7947F}"/>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249E-4525-A1CE-EE1557F7947F}"/>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249E-4525-A1CE-EE1557F7947F}"/>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Admission to hospital Q2. How did you feel about the length of time you were on the waiting list before your admission to hospital?</c:v>
                </c:pt>
                <c:pt idx="1">
                  <c:v>The hospital and ward Q12. How would you rate the hospital food?</c:v>
                </c:pt>
                <c:pt idx="2">
                  <c:v>Operations and procedures Q33. Beforehand, how well did hospital staff explain how you might feel after you had the operations or procedures?</c:v>
                </c:pt>
                <c:pt idx="3">
                  <c:v>Leaving hospital Q46. After leaving hospital, did you get enough support from health or social care services to help you recover or manage your condition?</c:v>
                </c:pt>
                <c:pt idx="4">
                  <c:v>Leaving hospital Q38. Were you given enough notice about when you were going to leave hospital?</c:v>
                </c:pt>
              </c:strCache>
            </c:strRef>
          </c:cat>
          <c:val>
            <c:numRef>
              <c:f>Sheet1!$B$2:$B$6</c:f>
              <c:numCache>
                <c:formatCode>0.0</c:formatCode>
                <c:ptCount val="5"/>
                <c:pt idx="0">
                  <c:v>8.6999999999999993</c:v>
                </c:pt>
                <c:pt idx="1">
                  <c:v>7.7</c:v>
                </c:pt>
                <c:pt idx="2">
                  <c:v>8.1999999999999993</c:v>
                </c:pt>
                <c:pt idx="3">
                  <c:v>6.7</c:v>
                </c:pt>
                <c:pt idx="4">
                  <c:v>7.5</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Q2. How did you feel about the length of time you were on the waiting list before your admission to hospital?</c:v>
                </c:pt>
                <c:pt idx="1">
                  <c:v>The hospital and ward Q12. How would you rate the hospital food?</c:v>
                </c:pt>
                <c:pt idx="2">
                  <c:v>Operations and procedures Q33. Beforehand, how well did hospital staff explain how you might feel after you had the operations or procedures?</c:v>
                </c:pt>
                <c:pt idx="3">
                  <c:v>Leaving hospital Q46. After leaving hospital, did you get enough support from health or social care services to help you recover or manage your condition?</c:v>
                </c:pt>
                <c:pt idx="4">
                  <c:v>Leaving hospital Q38. Were you given enough notice about when you were going to leave hospital?</c:v>
                </c:pt>
              </c:strCache>
            </c:strRef>
          </c:cat>
          <c:val>
            <c:numRef>
              <c:f>Sheet1!$C$2:$C$6</c:f>
              <c:numCache>
                <c:formatCode>0.0</c:formatCode>
                <c:ptCount val="5"/>
                <c:pt idx="0">
                  <c:v>7.5</c:v>
                </c:pt>
                <c:pt idx="1">
                  <c:v>7</c:v>
                </c:pt>
                <c:pt idx="2">
                  <c:v>7.6</c:v>
                </c:pt>
                <c:pt idx="3">
                  <c:v>6.2</c:v>
                </c:pt>
                <c:pt idx="4">
                  <c:v>7</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Your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Your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Your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Your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Your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Your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Your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Your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1.5522741039825101</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North West Anglia NHS Foundation Trust</c:v>
                </c:pt>
                <c:pt idx="3">
                  <c:v>The Queen Elizabeth Hospital King's Lynn NHS Foundation Trust</c:v>
                </c:pt>
                <c:pt idx="4">
                  <c:v>Milton Keynes University Hospital NHS Foundation Trust</c:v>
                </c:pt>
              </c:strCache>
            </c:strRef>
          </c:cat>
          <c:val>
            <c:numRef>
              <c:f>Sheet1!$B$2:$B$6</c:f>
              <c:numCache>
                <c:formatCode>0.0</c:formatCode>
                <c:ptCount val="5"/>
                <c:pt idx="0">
                  <c:v>2.4</c:v>
                </c:pt>
                <c:pt idx="1">
                  <c:v>2.2000000000000002</c:v>
                </c:pt>
                <c:pt idx="2">
                  <c:v>2</c:v>
                </c:pt>
                <c:pt idx="3">
                  <c:v>1.8</c:v>
                </c:pt>
                <c:pt idx="4">
                  <c:v>1.8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North West Anglia NHS Foundation Trust</c:v>
                </c:pt>
                <c:pt idx="3">
                  <c:v>The Queen Elizabeth Hospital King's Lynn NHS Foundation Trust</c:v>
                </c:pt>
                <c:pt idx="4">
                  <c:v>Milton Keynes University Hospital NHS Foundation Trust</c:v>
                </c:pt>
              </c:strCache>
            </c:strRef>
          </c:cat>
          <c:val>
            <c:numRef>
              <c:f>Sheet1!$C$2:$C$6</c:f>
              <c:numCache>
                <c:formatCode>0.0</c:formatCode>
                <c:ptCount val="5"/>
                <c:pt idx="0">
                  <c:v>7.6</c:v>
                </c:pt>
                <c:pt idx="1">
                  <c:v>7.8</c:v>
                </c:pt>
                <c:pt idx="2">
                  <c:v>8</c:v>
                </c:pt>
                <c:pt idx="3">
                  <c:v>8.1999999999999993</c:v>
                </c:pt>
                <c:pt idx="4">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Norfolk and Norwich University Hospitals NHS Foundation Trust</c:v>
                </c:pt>
                <c:pt idx="1">
                  <c:v>Mid and South Essex NHS Foundation Trust</c:v>
                </c:pt>
                <c:pt idx="2">
                  <c:v>East Suffolk and North Essex NHS Foundation Trust</c:v>
                </c:pt>
                <c:pt idx="3">
                  <c:v>The Princess Alexandra Hospital NHS Trust</c:v>
                </c:pt>
                <c:pt idx="4">
                  <c:v>Cambridge University Hospitals NHS Foundation Trust</c:v>
                </c:pt>
              </c:strCache>
            </c:strRef>
          </c:cat>
          <c:val>
            <c:numRef>
              <c:f>Sheet1!$B$2:$B$6</c:f>
              <c:numCache>
                <c:formatCode>0.0</c:formatCode>
                <c:ptCount val="5"/>
                <c:pt idx="0">
                  <c:v>0.6</c:v>
                </c:pt>
                <c:pt idx="1">
                  <c:v>0.7</c:v>
                </c:pt>
                <c:pt idx="2">
                  <c:v>0.8</c:v>
                </c:pt>
                <c:pt idx="3">
                  <c:v>0.9</c:v>
                </c:pt>
                <c:pt idx="4">
                  <c:v>1.1000000000000001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Norfolk and Norwich University Hospitals NHS Foundation Trust</c:v>
                </c:pt>
                <c:pt idx="1">
                  <c:v>Mid and South Essex NHS Foundation Trust</c:v>
                </c:pt>
                <c:pt idx="2">
                  <c:v>East Suffolk and North Essex NHS Foundation Trust</c:v>
                </c:pt>
                <c:pt idx="3">
                  <c:v>The Princess Alexandra Hospital NHS Trust</c:v>
                </c:pt>
                <c:pt idx="4">
                  <c:v>Cambridge University Hospitals NHS Foundation Trust</c:v>
                </c:pt>
              </c:strCache>
            </c:strRef>
          </c:cat>
          <c:val>
            <c:numRef>
              <c:f>Sheet1!$C$2:$C$6</c:f>
              <c:numCache>
                <c:formatCode>0.0</c:formatCode>
                <c:ptCount val="5"/>
                <c:pt idx="0">
                  <c:v>9.4</c:v>
                </c:pt>
                <c:pt idx="1">
                  <c:v>9.3000000000000007</c:v>
                </c:pt>
                <c:pt idx="2">
                  <c:v>9.1999999999999993</c:v>
                </c:pt>
                <c:pt idx="3">
                  <c:v>9.1</c:v>
                </c:pt>
                <c:pt idx="4">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5.1546557190600029E-2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0.13323799999999997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1.3909900000000002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0.13323799999999997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0.47791300000000003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0.75664599999999993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1.5522739999999999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Your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Your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Your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Your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Your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Your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Your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Your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9.2665464275428704</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DFB1-46C8-9750-0A871099C563}"/>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DFB1-46C8-9750-0A871099C563}"/>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DFB1-46C8-9750-0A871099C563}"/>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DFB1-46C8-9750-0A871099C563}"/>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DFB1-46C8-9750-0A871099C563}"/>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DFB1-46C8-9750-0A871099C563}"/>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DFB1-46C8-9750-0A871099C563}"/>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DFB1-46C8-9750-0A871099C563}"/>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DFB1-46C8-9750-0A871099C563}"/>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DFB1-46C8-9750-0A871099C563}"/>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DFB1-46C8-9750-0A871099C563}"/>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DFB1-46C8-9750-0A871099C563}"/>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DFB1-46C8-9750-0A871099C563}"/>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DFB1-46C8-9750-0A871099C563}"/>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DFB1-46C8-9750-0A871099C563}"/>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The hospital and ward Q5. Were you ever prevented from sleeping at night by noise from other patients?</c:v>
                </c:pt>
                <c:pt idx="1">
                  <c:v>The hospital and ward Q7. Did the hospital staff explain the reasons for changing wards during the night in a way you could understand?</c:v>
                </c:pt>
                <c:pt idx="2">
                  <c:v>Your care and treatment Q27. Were you able to discuss your condition or treatment with hospital staff without being overheard?</c:v>
                </c:pt>
                <c:pt idx="3">
                  <c:v>Nurses Q22. In your opinion, were there enough nurses on duty to care for you in hospital?</c:v>
                </c:pt>
                <c:pt idx="4">
                  <c:v>The hospital and ward Q5. Were you ever prevented from sleeping at night by noise from staff?</c:v>
                </c:pt>
              </c:strCache>
            </c:strRef>
          </c:cat>
          <c:val>
            <c:numRef>
              <c:f>Sheet1!$B$2:$B$6</c:f>
              <c:numCache>
                <c:formatCode>0.0</c:formatCode>
                <c:ptCount val="5"/>
                <c:pt idx="0">
                  <c:v>4.8</c:v>
                </c:pt>
                <c:pt idx="1">
                  <c:v>6.3</c:v>
                </c:pt>
                <c:pt idx="2">
                  <c:v>6.1</c:v>
                </c:pt>
                <c:pt idx="3">
                  <c:v>7.3</c:v>
                </c:pt>
                <c:pt idx="4">
                  <c:v>8.1999999999999993</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Q5. Were you ever prevented from sleeping at night by noise from other patients?</c:v>
                </c:pt>
                <c:pt idx="1">
                  <c:v>The hospital and ward Q7. Did the hospital staff explain the reasons for changing wards during the night in a way you could understand?</c:v>
                </c:pt>
                <c:pt idx="2">
                  <c:v>Your care and treatment Q27. Were you able to discuss your condition or treatment with hospital staff without being overheard?</c:v>
                </c:pt>
                <c:pt idx="3">
                  <c:v>Nurses Q22. In your opinion, were there enough nurses on duty to care for you in hospital?</c:v>
                </c:pt>
                <c:pt idx="4">
                  <c:v>The hospital and ward Q5. Were you ever prevented from sleeping at night by noise from staff?</c:v>
                </c:pt>
              </c:strCache>
            </c:strRef>
          </c:cat>
          <c:val>
            <c:numRef>
              <c:f>Sheet1!$C$2:$C$6</c:f>
              <c:numCache>
                <c:formatCode>0.0</c:formatCode>
                <c:ptCount val="5"/>
                <c:pt idx="0">
                  <c:v>6</c:v>
                </c:pt>
                <c:pt idx="1">
                  <c:v>6.7</c:v>
                </c:pt>
                <c:pt idx="2">
                  <c:v>6.3</c:v>
                </c:pt>
                <c:pt idx="3">
                  <c:v>7.3</c:v>
                </c:pt>
                <c:pt idx="4">
                  <c:v>8.1</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Cambridge University Hospitals NHS Foundation Trust</c:v>
                </c:pt>
                <c:pt idx="2">
                  <c:v>James Paget University Hospitals NHS Foundation Trust</c:v>
                </c:pt>
                <c:pt idx="3">
                  <c:v>West Suffolk NHS Foundation Trust</c:v>
                </c:pt>
                <c:pt idx="4">
                  <c:v>East Suffolk and North Essex NHS Foundation Trust</c:v>
                </c:pt>
              </c:strCache>
            </c:strRef>
          </c:cat>
          <c:val>
            <c:numRef>
              <c:f>Sheet1!$B$2:$B$6</c:f>
              <c:numCache>
                <c:formatCode>0.0</c:formatCode>
                <c:ptCount val="5"/>
                <c:pt idx="0">
                  <c:v>9.6</c:v>
                </c:pt>
                <c:pt idx="1">
                  <c:v>9.3000000000000007</c:v>
                </c:pt>
                <c:pt idx="2">
                  <c:v>9.3000000000000007</c:v>
                </c:pt>
                <c:pt idx="3">
                  <c:v>9.3000000000000007</c:v>
                </c:pt>
                <c:pt idx="4">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Cambridge University Hospitals NHS Foundation Trust</c:v>
                </c:pt>
                <c:pt idx="2">
                  <c:v>James Paget University Hospitals NHS Foundation Trust</c:v>
                </c:pt>
                <c:pt idx="3">
                  <c:v>West Suffolk NHS Foundation Trust</c:v>
                </c:pt>
                <c:pt idx="4">
                  <c:v>East Suffolk and North Essex NHS Foundation Trust</c:v>
                </c:pt>
              </c:strCache>
            </c:strRef>
          </c:cat>
          <c:val>
            <c:numRef>
              <c:f>Sheet1!$C$2:$C$6</c:f>
              <c:numCache>
                <c:formatCode>0.0</c:formatCode>
                <c:ptCount val="5"/>
                <c:pt idx="0">
                  <c:v>0.40000000000000036</c:v>
                </c:pt>
                <c:pt idx="1">
                  <c:v>0.69999999999999929</c:v>
                </c:pt>
                <c:pt idx="2">
                  <c:v>0.69999999999999929</c:v>
                </c:pt>
                <c:pt idx="3">
                  <c:v>0.69999999999999929</c:v>
                </c:pt>
                <c:pt idx="4">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Milton Keynes University Hospital NHS Foundation Trust</c:v>
                </c:pt>
                <c:pt idx="2">
                  <c:v>The Queen Elizabeth Hospital King's Lynn NHS Foundation Trust</c:v>
                </c:pt>
                <c:pt idx="3">
                  <c:v>West Hertfordshire Teaching Hospitals NHS Trust</c:v>
                </c:pt>
                <c:pt idx="4">
                  <c:v>Bedfordshire Hospitals NHS Foundation Trust</c:v>
                </c:pt>
              </c:strCache>
            </c:strRef>
          </c:cat>
          <c:val>
            <c:numRef>
              <c:f>Sheet1!$B$2:$B$6</c:f>
              <c:numCache>
                <c:formatCode>0.0</c:formatCode>
                <c:ptCount val="5"/>
                <c:pt idx="0">
                  <c:v>8.6</c:v>
                </c:pt>
                <c:pt idx="1">
                  <c:v>8.6999999999999993</c:v>
                </c:pt>
                <c:pt idx="2">
                  <c:v>8.6999999999999993</c:v>
                </c:pt>
                <c:pt idx="3">
                  <c:v>8.8000000000000007</c:v>
                </c:pt>
                <c:pt idx="4">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Milton Keynes University Hospital NHS Foundation Trust</c:v>
                </c:pt>
                <c:pt idx="2">
                  <c:v>The Queen Elizabeth Hospital King's Lynn NHS Foundation Trust</c:v>
                </c:pt>
                <c:pt idx="3">
                  <c:v>West Hertfordshire Teaching Hospitals NHS Trust</c:v>
                </c:pt>
                <c:pt idx="4">
                  <c:v>Bedfordshire Hospitals NHS Foundation Trust</c:v>
                </c:pt>
              </c:strCache>
            </c:strRef>
          </c:cat>
          <c:val>
            <c:numRef>
              <c:f>Sheet1!$C$2:$C$6</c:f>
              <c:numCache>
                <c:formatCode>0.0</c:formatCode>
                <c:ptCount val="5"/>
                <c:pt idx="0">
                  <c:v>1.4000000000000004</c:v>
                </c:pt>
                <c:pt idx="1">
                  <c:v>1.3000000000000007</c:v>
                </c:pt>
                <c:pt idx="2">
                  <c:v>1.3000000000000007</c:v>
                </c:pt>
                <c:pt idx="3">
                  <c:v>1.1999999999999993</c:v>
                </c:pt>
                <c:pt idx="4">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0.26861599999999974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0.21687300000000143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6.046199999999935E-2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0.63121899999999975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6.046199999999935E-2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0.2168720000000004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9.6075000000000799E-2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9.2665459999999999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Your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Your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Your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Your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Your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Your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Your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Your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8.3501878238832301</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Cambridge University Hospitals NHS Foundation Trust</c:v>
                </c:pt>
                <c:pt idx="3">
                  <c:v>West Suffolk NHS Foundation Trust</c:v>
                </c:pt>
                <c:pt idx="4">
                  <c:v>East Suffolk and North Essex NHS Foundation Trust</c:v>
                </c:pt>
              </c:strCache>
            </c:strRef>
          </c:cat>
          <c:val>
            <c:numRef>
              <c:f>Sheet1!$B$2:$B$6</c:f>
              <c:numCache>
                <c:formatCode>0.0</c:formatCode>
                <c:ptCount val="5"/>
                <c:pt idx="0">
                  <c:v>9.1999999999999993</c:v>
                </c:pt>
                <c:pt idx="1">
                  <c:v>8.4</c:v>
                </c:pt>
                <c:pt idx="2">
                  <c:v>8.4</c:v>
                </c:pt>
                <c:pt idx="3">
                  <c:v>8.4</c:v>
                </c:pt>
                <c:pt idx="4">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Cambridge University Hospitals NHS Foundation Trust</c:v>
                </c:pt>
                <c:pt idx="3">
                  <c:v>West Suffolk NHS Foundation Trust</c:v>
                </c:pt>
                <c:pt idx="4">
                  <c:v>East Suffolk and North Essex NHS Foundation Trust</c:v>
                </c:pt>
              </c:strCache>
            </c:strRef>
          </c:cat>
          <c:val>
            <c:numRef>
              <c:f>Sheet1!$C$2:$C$6</c:f>
              <c:numCache>
                <c:formatCode>0.0</c:formatCode>
                <c:ptCount val="5"/>
                <c:pt idx="0">
                  <c:v>0.80000000000000071</c:v>
                </c:pt>
                <c:pt idx="1">
                  <c:v>1.5999999999999996</c:v>
                </c:pt>
                <c:pt idx="2">
                  <c:v>1.5999999999999996</c:v>
                </c:pt>
                <c:pt idx="3">
                  <c:v>1.5999999999999996</c:v>
                </c:pt>
                <c:pt idx="4">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Teaching Hospitals NHS Trust</c:v>
                </c:pt>
                <c:pt idx="3">
                  <c:v>The Queen Elizabeth Hospital King's Lynn NHS Foundation Trust</c:v>
                </c:pt>
                <c:pt idx="4">
                  <c:v>Milton Keynes University Hospital NHS Foundation Trust</c:v>
                </c:pt>
              </c:strCache>
            </c:strRef>
          </c:cat>
          <c:val>
            <c:numRef>
              <c:f>Sheet1!$B$2:$B$6</c:f>
              <c:numCache>
                <c:formatCode>0.0</c:formatCode>
                <c:ptCount val="5"/>
                <c:pt idx="0">
                  <c:v>7.5</c:v>
                </c:pt>
                <c:pt idx="1">
                  <c:v>7.6</c:v>
                </c:pt>
                <c:pt idx="2">
                  <c:v>7.6</c:v>
                </c:pt>
                <c:pt idx="3">
                  <c:v>7.7</c:v>
                </c:pt>
                <c:pt idx="4">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Teaching Hospitals NHS Trust</c:v>
                </c:pt>
                <c:pt idx="3">
                  <c:v>The Queen Elizabeth Hospital King's Lynn NHS Foundation Trust</c:v>
                </c:pt>
                <c:pt idx="4">
                  <c:v>Milton Keynes University Hospital NHS Foundation Trust</c:v>
                </c:pt>
              </c:strCache>
            </c:strRef>
          </c:cat>
          <c:val>
            <c:numRef>
              <c:f>Sheet1!$C$2:$C$6</c:f>
              <c:numCache>
                <c:formatCode>0.0</c:formatCode>
                <c:ptCount val="5"/>
                <c:pt idx="0">
                  <c:v>2.5</c:v>
                </c:pt>
                <c:pt idx="1">
                  <c:v>2.4000000000000004</c:v>
                </c:pt>
                <c:pt idx="2">
                  <c:v>2.4000000000000004</c:v>
                </c:pt>
                <c:pt idx="3">
                  <c:v>2.2999999999999998</c:v>
                </c:pt>
                <c:pt idx="4">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0.27328102827430012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8.0204000000000164E-2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0.83731600000000039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8.0204000000000164E-2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0.28768200000000022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0.47475299999999976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8.3501879999999993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4.8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5.2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4.8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Your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Your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Your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Your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Your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Your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Your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Your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7.9492236220137098</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and North Hertfordshire NHS Trust</c:v>
                </c:pt>
                <c:pt idx="3">
                  <c:v>Cambridge University Hospitals NHS Foundation Trust</c:v>
                </c:pt>
                <c:pt idx="4">
                  <c:v>Milton Keynes University Hospital NHS Foundation Trust</c:v>
                </c:pt>
              </c:strCache>
            </c:strRef>
          </c:cat>
          <c:val>
            <c:numRef>
              <c:f>Sheet1!$B$2:$B$6</c:f>
              <c:numCache>
                <c:formatCode>0.0</c:formatCode>
                <c:ptCount val="5"/>
                <c:pt idx="0">
                  <c:v>9</c:v>
                </c:pt>
                <c:pt idx="1">
                  <c:v>7.9</c:v>
                </c:pt>
                <c:pt idx="2">
                  <c:v>7.3</c:v>
                </c:pt>
                <c:pt idx="3">
                  <c:v>7.2</c:v>
                </c:pt>
                <c:pt idx="4">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and North Hertfordshire NHS Trust</c:v>
                </c:pt>
                <c:pt idx="3">
                  <c:v>Cambridge University Hospitals NHS Foundation Trust</c:v>
                </c:pt>
                <c:pt idx="4">
                  <c:v>Milton Keynes University Hospital NHS Foundation Trust</c:v>
                </c:pt>
              </c:strCache>
            </c:strRef>
          </c:cat>
          <c:val>
            <c:numRef>
              <c:f>Sheet1!$C$2:$C$6</c:f>
              <c:numCache>
                <c:formatCode>0.0</c:formatCode>
                <c:ptCount val="5"/>
                <c:pt idx="0">
                  <c:v>1</c:v>
                </c:pt>
                <c:pt idx="1">
                  <c:v>2.0999999999999996</c:v>
                </c:pt>
                <c:pt idx="2">
                  <c:v>2.7</c:v>
                </c:pt>
                <c:pt idx="3">
                  <c:v>2.8</c:v>
                </c:pt>
                <c:pt idx="4">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The Queen Elizabeth Hospital King's Lynn NHS Foundation Trust</c:v>
                </c:pt>
                <c:pt idx="3">
                  <c:v>North West Anglia NHS Foundation Trust</c:v>
                </c:pt>
                <c:pt idx="4">
                  <c:v>Mid and South Essex NHS Foundation Trust</c:v>
                </c:pt>
              </c:strCache>
            </c:strRef>
          </c:cat>
          <c:val>
            <c:numRef>
              <c:f>Sheet1!$B$2:$B$6</c:f>
              <c:numCache>
                <c:formatCode>0.0</c:formatCode>
                <c:ptCount val="5"/>
                <c:pt idx="0">
                  <c:v>5.9</c:v>
                </c:pt>
                <c:pt idx="1">
                  <c:v>6.3</c:v>
                </c:pt>
                <c:pt idx="2">
                  <c:v>6.6</c:v>
                </c:pt>
                <c:pt idx="3">
                  <c:v>6.7</c:v>
                </c:pt>
                <c:pt idx="4">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The Queen Elizabeth Hospital King's Lynn NHS Foundation Trust</c:v>
                </c:pt>
                <c:pt idx="3">
                  <c:v>North West Anglia NHS Foundation Trust</c:v>
                </c:pt>
                <c:pt idx="4">
                  <c:v>Mid and South Essex NHS Foundation Trust</c:v>
                </c:pt>
              </c:strCache>
            </c:strRef>
          </c:cat>
          <c:val>
            <c:numRef>
              <c:f>Sheet1!$C$2:$C$6</c:f>
              <c:numCache>
                <c:formatCode>0.0</c:formatCode>
                <c:ptCount val="5"/>
                <c:pt idx="0">
                  <c:v>4.0999999999999996</c:v>
                </c:pt>
                <c:pt idx="1">
                  <c:v>3.7</c:v>
                </c:pt>
                <c:pt idx="2">
                  <c:v>3.4000000000000004</c:v>
                </c:pt>
                <c:pt idx="3">
                  <c:v>3.3</c:v>
                </c:pt>
                <c:pt idx="4">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0.49335644194090023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0.16585300000000025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1.73149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0.76075399999999949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0.79189700000000052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7.1804899999999998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0.46281065905419982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0.15161400000000036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1.5828310000000005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0.69543799999999933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0.1911170000000002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8.7179570000000002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Your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Your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Your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Your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Your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Your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Your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Your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7.7495505623999996</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North West Anglia NHS Foundation Trust</c:v>
                </c:pt>
                <c:pt idx="3">
                  <c:v>West Suffolk NHS Foundation Trust</c:v>
                </c:pt>
                <c:pt idx="4">
                  <c:v>Cambridge University Hospitals NHS Foundation Trust</c:v>
                </c:pt>
              </c:strCache>
            </c:strRef>
          </c:cat>
          <c:val>
            <c:numRef>
              <c:f>Sheet1!$B$2:$B$6</c:f>
              <c:numCache>
                <c:formatCode>0.0</c:formatCode>
                <c:ptCount val="5"/>
                <c:pt idx="0">
                  <c:v>8.9</c:v>
                </c:pt>
                <c:pt idx="1">
                  <c:v>7.8</c:v>
                </c:pt>
                <c:pt idx="2">
                  <c:v>7.8</c:v>
                </c:pt>
                <c:pt idx="3">
                  <c:v>7.7</c:v>
                </c:pt>
                <c:pt idx="4">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North West Anglia NHS Foundation Trust</c:v>
                </c:pt>
                <c:pt idx="3">
                  <c:v>West Suffolk NHS Foundation Trust</c:v>
                </c:pt>
                <c:pt idx="4">
                  <c:v>Cambridge University Hospitals NHS Foundation Trust</c:v>
                </c:pt>
              </c:strCache>
            </c:strRef>
          </c:cat>
          <c:val>
            <c:numRef>
              <c:f>Sheet1!$C$2:$C$6</c:f>
              <c:numCache>
                <c:formatCode>0.0</c:formatCode>
                <c:ptCount val="5"/>
                <c:pt idx="0">
                  <c:v>1.0999999999999996</c:v>
                </c:pt>
                <c:pt idx="1">
                  <c:v>2.2000000000000002</c:v>
                </c:pt>
                <c:pt idx="2">
                  <c:v>2.2000000000000002</c:v>
                </c:pt>
                <c:pt idx="3">
                  <c:v>2.2999999999999998</c:v>
                </c:pt>
                <c:pt idx="4">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Teaching Hospitals NHS Trust</c:v>
                </c:pt>
                <c:pt idx="3">
                  <c:v>East and North Hertfordshire NHS Trust</c:v>
                </c:pt>
                <c:pt idx="4">
                  <c:v>The Queen Elizabeth Hospital King's Lynn NHS Foundation Trust</c:v>
                </c:pt>
              </c:strCache>
            </c:strRef>
          </c:cat>
          <c:val>
            <c:numRef>
              <c:f>Sheet1!$B$2:$B$6</c:f>
              <c:numCache>
                <c:formatCode>0.0</c:formatCode>
                <c:ptCount val="5"/>
                <c:pt idx="0">
                  <c:v>7.1</c:v>
                </c:pt>
                <c:pt idx="1">
                  <c:v>7.2</c:v>
                </c:pt>
                <c:pt idx="2">
                  <c:v>7.4</c:v>
                </c:pt>
                <c:pt idx="3">
                  <c:v>7.4</c:v>
                </c:pt>
                <c:pt idx="4">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Teaching Hospitals NHS Trust</c:v>
                </c:pt>
                <c:pt idx="3">
                  <c:v>East and North Hertfordshire NHS Trust</c:v>
                </c:pt>
                <c:pt idx="4">
                  <c:v>The Queen Elizabeth Hospital King's Lynn NHS Foundation Trust</c:v>
                </c:pt>
              </c:strCache>
            </c:strRef>
          </c:cat>
          <c:val>
            <c:numRef>
              <c:f>Sheet1!$C$2:$C$6</c:f>
              <c:numCache>
                <c:formatCode>0.0</c:formatCode>
                <c:ptCount val="5"/>
                <c:pt idx="0">
                  <c:v>2.9000000000000004</c:v>
                </c:pt>
                <c:pt idx="1">
                  <c:v>2.8</c:v>
                </c:pt>
                <c:pt idx="2">
                  <c:v>2.5999999999999996</c:v>
                </c:pt>
                <c:pt idx="3">
                  <c:v>2.5999999999999996</c:v>
                </c:pt>
                <c:pt idx="4">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95.974599999999995</c:v>
                </c:pt>
                <c:pt idx="1">
                  <c:v>0.84750000000000003</c:v>
                </c:pt>
                <c:pt idx="2">
                  <c:v>0.63560000000000005</c:v>
                </c:pt>
                <c:pt idx="3">
                  <c:v>0.63560000000000005</c:v>
                </c:pt>
                <c:pt idx="4">
                  <c:v>0</c:v>
                </c:pt>
                <c:pt idx="5">
                  <c:v>1.9068000000000001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0.1189669999999996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0.44275399999999987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0.12343700000000002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1.2886609999999994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0.56619100000000167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0.53244699999999945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7.9009520000000002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9.7100971018999616E-3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0.19081499999999973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1.9920740000000006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0.87524499999999961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1.6064530000000001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4.8104719999999999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0.10303600000000035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0.30966499999999986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8.6332999999999771E-2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0.9012980000000006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0.39599800000000052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0.49941499999999905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8.1701630000000005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4.3232999999999855E-2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0.30421699999999952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8.4813000000000471E-2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0.88543900000000075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0.38902899999999896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0.40100800000000092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8.2132959999999997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0.36323609375560029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0.17249999999999943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1.8008800000000003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0.79124200000000044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0.64386399999999888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6.3200149999999997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7.5146000000000157E-2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0.23630299999999949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6.5879000000000687E-2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0.68777000000000044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6.5879999999999939E-2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0.23630200000000023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0.13844699999999932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9.2072990000000008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0.25839702279209931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0.10421400000000069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1.0879889999999994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0.10421499999999995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0.37380800000000036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0.23425699999999949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8.4086580000000009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0.18500436853580027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0.10267300000000024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1.0718900000000007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0.10267299999999935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0.36827699999999908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0.35611800000000038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8.2849360000000001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21.2121</c:v>
                </c:pt>
                <c:pt idx="1">
                  <c:v>0.43290000000000001</c:v>
                </c:pt>
                <c:pt idx="2">
                  <c:v>73.160200000000003</c:v>
                </c:pt>
                <c:pt idx="3">
                  <c:v>0</c:v>
                </c:pt>
                <c:pt idx="4">
                  <c:v>0.43290000000000001</c:v>
                </c:pt>
                <c:pt idx="5">
                  <c:v>0</c:v>
                </c:pt>
                <c:pt idx="6">
                  <c:v>0</c:v>
                </c:pt>
                <c:pt idx="7">
                  <c:v>1.5152000000000001</c:v>
                </c:pt>
                <c:pt idx="8">
                  <c:v>3.2467999999999999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0.54129499999999986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0.38772999999999946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0.10809600000000064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1.1285089999999993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0.10809599999999975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0.38773000000000124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0.36563099999999871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8.5091570000000001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0.35678296031469969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0.11247899999999955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1.1742600000000003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0.1124780000000003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0.40344900000000017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0.70305100000000031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7.7030539999999998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0.1170580099298002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0.18391000000000002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1.9199959999999994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0.18391000000000091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0.65966699999999889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4.2450000000000543E-2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7.7641960000000001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0.39148653586260007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0.19243599999999983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2.0090020000000006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0.19243599999999983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0.69024699999999939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0.87230200000000124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5.9408560000000001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0.3479189999999992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0.16788700000000034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4.6806000000000125E-2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0.48864599999999925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4.6805000000000874E-2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0.16788799999999959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9.8772999999999556E-2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9.5111039999999996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0.78300000000000003</c:v>
                </c:pt>
                <c:pt idx="1">
                  <c:v>0.21699999999999997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0.78300000000000003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Your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Your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Your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Your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Your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Your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Your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Your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8.8625318024321604</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Cambridge University Hospitals NHS Foundation Trust</c:v>
                </c:pt>
                <c:pt idx="2">
                  <c:v>West Suffolk NHS Foundation Trust</c:v>
                </c:pt>
                <c:pt idx="3">
                  <c:v>Norfolk and Norwich University Hospitals NHS Foundation Trust</c:v>
                </c:pt>
                <c:pt idx="4">
                  <c:v>East and North Hertfordshire NHS Trust</c:v>
                </c:pt>
              </c:strCache>
            </c:strRef>
          </c:cat>
          <c:val>
            <c:numRef>
              <c:f>Sheet1!$B$2:$B$6</c:f>
              <c:numCache>
                <c:formatCode>0.0</c:formatCode>
                <c:ptCount val="5"/>
                <c:pt idx="0">
                  <c:v>9.3000000000000007</c:v>
                </c:pt>
                <c:pt idx="1">
                  <c:v>9</c:v>
                </c:pt>
                <c:pt idx="2">
                  <c:v>8.9</c:v>
                </c:pt>
                <c:pt idx="3">
                  <c:v>8.8000000000000007</c:v>
                </c:pt>
                <c:pt idx="4">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Cambridge University Hospitals NHS Foundation Trust</c:v>
                </c:pt>
                <c:pt idx="2">
                  <c:v>West Suffolk NHS Foundation Trust</c:v>
                </c:pt>
                <c:pt idx="3">
                  <c:v>Norfolk and Norwich University Hospitals NHS Foundation Trust</c:v>
                </c:pt>
                <c:pt idx="4">
                  <c:v>East and North Hertfordshire NHS Trust</c:v>
                </c:pt>
              </c:strCache>
            </c:strRef>
          </c:cat>
          <c:val>
            <c:numRef>
              <c:f>Sheet1!$C$2:$C$6</c:f>
              <c:numCache>
                <c:formatCode>0.0</c:formatCode>
                <c:ptCount val="5"/>
                <c:pt idx="0">
                  <c:v>0.69999999999999929</c:v>
                </c:pt>
                <c:pt idx="1">
                  <c:v>1</c:v>
                </c:pt>
                <c:pt idx="2">
                  <c:v>1.0999999999999996</c:v>
                </c:pt>
                <c:pt idx="3">
                  <c:v>1.1999999999999993</c:v>
                </c:pt>
                <c:pt idx="4">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Bedfordshire Hospitals NHS Foundation Trust</c:v>
                </c:pt>
                <c:pt idx="1">
                  <c:v>The Princess Alexandra Hospital NHS Trust</c:v>
                </c:pt>
                <c:pt idx="2">
                  <c:v>West Hertfordshire Teaching Hospitals NHS Trust</c:v>
                </c:pt>
                <c:pt idx="3">
                  <c:v>The Queen Elizabeth Hospital King's Lynn NHS Foundation Trust</c:v>
                </c:pt>
                <c:pt idx="4">
                  <c:v>Mid and South Essex NHS Foundation Trust</c:v>
                </c:pt>
              </c:strCache>
            </c:strRef>
          </c:cat>
          <c:val>
            <c:numRef>
              <c:f>Sheet1!$B$2:$B$6</c:f>
              <c:numCache>
                <c:formatCode>0.0</c:formatCode>
                <c:ptCount val="5"/>
                <c:pt idx="0">
                  <c:v>8.3000000000000007</c:v>
                </c:pt>
                <c:pt idx="1">
                  <c:v>8.4</c:v>
                </c:pt>
                <c:pt idx="2">
                  <c:v>8.4</c:v>
                </c:pt>
                <c:pt idx="3">
                  <c:v>8.4</c:v>
                </c:pt>
                <c:pt idx="4">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Bedfordshire Hospitals NHS Foundation Trust</c:v>
                </c:pt>
                <c:pt idx="1">
                  <c:v>The Princess Alexandra Hospital NHS Trust</c:v>
                </c:pt>
                <c:pt idx="2">
                  <c:v>West Hertfordshire Teaching Hospitals NHS Trust</c:v>
                </c:pt>
                <c:pt idx="3">
                  <c:v>The Queen Elizabeth Hospital King's Lynn NHS Foundation Trust</c:v>
                </c:pt>
                <c:pt idx="4">
                  <c:v>Mid and South Essex NHS Foundation Trust</c:v>
                </c:pt>
              </c:strCache>
            </c:strRef>
          </c:cat>
          <c:val>
            <c:numRef>
              <c:f>Sheet1!$C$2:$C$6</c:f>
              <c:numCache>
                <c:formatCode>0.0</c:formatCode>
                <c:ptCount val="5"/>
                <c:pt idx="0">
                  <c:v>1.6999999999999993</c:v>
                </c:pt>
                <c:pt idx="1">
                  <c:v>1.5999999999999996</c:v>
                </c:pt>
                <c:pt idx="2">
                  <c:v>1.5999999999999996</c:v>
                </c:pt>
                <c:pt idx="3">
                  <c:v>1.5999999999999996</c:v>
                </c:pt>
                <c:pt idx="4">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0.13358399999999904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0.23521500000000017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6.5577000000001107E-2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0.68460599999999872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6.5577000000001107E-2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0.23521500000000017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0.22229499999999902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8.7215950000000007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2.8450000000001197E-2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0.19268399999999986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5.3717999999999932E-2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0.56081700000000012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5.3718999999999184E-2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0.19268399999999986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0.19713600000000042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9.2544450000000005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0.18078723587500001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7.9057000000000599E-2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0.82534300000000016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7.9056999999998823E-2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0.28356899999999996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0.1201850000000011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8.6115549999999992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49.677399999999999</c:v>
                </c:pt>
                <c:pt idx="2">
                  <c:v>50.107500000000002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Your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Your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Your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Your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Your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Your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Your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Your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8.5715979163622507</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West Suffolk NHS Foundation Trust</c:v>
                </c:pt>
                <c:pt idx="3">
                  <c:v>Cambridge University Hospitals NHS Foundation Trust</c:v>
                </c:pt>
                <c:pt idx="4">
                  <c:v>North West Anglia NHS Foundation Trust</c:v>
                </c:pt>
              </c:strCache>
            </c:strRef>
          </c:cat>
          <c:val>
            <c:numRef>
              <c:f>Sheet1!$B$2:$B$6</c:f>
              <c:numCache>
                <c:formatCode>0.0</c:formatCode>
                <c:ptCount val="5"/>
                <c:pt idx="0">
                  <c:v>9.1999999999999993</c:v>
                </c:pt>
                <c:pt idx="1">
                  <c:v>8.6</c:v>
                </c:pt>
                <c:pt idx="2">
                  <c:v>8.6</c:v>
                </c:pt>
                <c:pt idx="3">
                  <c:v>8.5</c:v>
                </c:pt>
                <c:pt idx="4">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West Suffolk NHS Foundation Trust</c:v>
                </c:pt>
                <c:pt idx="3">
                  <c:v>Cambridge University Hospitals NHS Foundation Trust</c:v>
                </c:pt>
                <c:pt idx="4">
                  <c:v>North West Anglia NHS Foundation Trust</c:v>
                </c:pt>
              </c:strCache>
            </c:strRef>
          </c:cat>
          <c:val>
            <c:numRef>
              <c:f>Sheet1!$C$2:$C$6</c:f>
              <c:numCache>
                <c:formatCode>0.0</c:formatCode>
                <c:ptCount val="5"/>
                <c:pt idx="0">
                  <c:v>0.80000000000000071</c:v>
                </c:pt>
                <c:pt idx="1">
                  <c:v>1.4000000000000004</c:v>
                </c:pt>
                <c:pt idx="2">
                  <c:v>1.4000000000000004</c:v>
                </c:pt>
                <c:pt idx="3">
                  <c:v>1.5</c:v>
                </c:pt>
                <c:pt idx="4">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West Hertfordshire Teaching Hospitals NHS Trust</c:v>
                </c:pt>
                <c:pt idx="2">
                  <c:v>Bedfordshire Hospitals NHS Foundation Trust</c:v>
                </c:pt>
                <c:pt idx="3">
                  <c:v>The Queen Elizabeth Hospital King's Lynn NHS Foundation Trust</c:v>
                </c:pt>
                <c:pt idx="4">
                  <c:v>Milton Keynes University Hospital NHS Foundation Trust</c:v>
                </c:pt>
              </c:strCache>
            </c:strRef>
          </c:cat>
          <c:val>
            <c:numRef>
              <c:f>Sheet1!$B$2:$B$6</c:f>
              <c:numCache>
                <c:formatCode>0.0</c:formatCode>
                <c:ptCount val="5"/>
                <c:pt idx="0">
                  <c:v>7.9</c:v>
                </c:pt>
                <c:pt idx="1">
                  <c:v>8</c:v>
                </c:pt>
                <c:pt idx="2">
                  <c:v>8.1</c:v>
                </c:pt>
                <c:pt idx="3">
                  <c:v>8.1</c:v>
                </c:pt>
                <c:pt idx="4">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West Hertfordshire Teaching Hospitals NHS Trust</c:v>
                </c:pt>
                <c:pt idx="2">
                  <c:v>Bedfordshire Hospitals NHS Foundation Trust</c:v>
                </c:pt>
                <c:pt idx="3">
                  <c:v>The Queen Elizabeth Hospital King's Lynn NHS Foundation Trust</c:v>
                </c:pt>
                <c:pt idx="4">
                  <c:v>Milton Keynes University Hospital NHS Foundation Trust</c:v>
                </c:pt>
              </c:strCache>
            </c:strRef>
          </c:cat>
          <c:val>
            <c:numRef>
              <c:f>Sheet1!$C$2:$C$6</c:f>
              <c:numCache>
                <c:formatCode>0.0</c:formatCode>
                <c:ptCount val="5"/>
                <c:pt idx="0">
                  <c:v>2.0999999999999996</c:v>
                </c:pt>
                <c:pt idx="1">
                  <c:v>2</c:v>
                </c:pt>
                <c:pt idx="2">
                  <c:v>1.9000000000000004</c:v>
                </c:pt>
                <c:pt idx="3">
                  <c:v>1.9000000000000004</c:v>
                </c:pt>
                <c:pt idx="4">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0.16762500000000014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0.26719999999999988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7.4493000000000364E-2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0.77769799999999911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7.4493000000000364E-2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0.26719899999999974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0.2209960000000013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8.91371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8.9577999999999491E-2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0.22906700000000058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6.3862999999999559E-2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0.66671200000000042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6.3862000000000307E-2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0.22906700000000058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4.5662000000000091E-2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9.2674570000000003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0.12807299999999966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0.28864400000000057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8.0470999999999293E-2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0.84011300000000055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8.0472000000000321E-2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0.28864300000000043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9.8603999999999914E-2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8.8168450000000007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0.44470799999999944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0.35491100000000042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9.8946999999999896E-2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1.0329889999999997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9.8945999999999756E-2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0.35491200000000056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0.75268400000000035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7.2883789999999999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Your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Your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Your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Your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Your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Your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Your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Your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8.2258306947043707</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James Paget University Hospitals NHS Foundation Trust</c:v>
                </c:pt>
                <c:pt idx="3">
                  <c:v>North West Anglia NHS Foundation Trust</c:v>
                </c:pt>
                <c:pt idx="4">
                  <c:v>Cambridge University Hospitals NHS Foundation Trust</c:v>
                </c:pt>
              </c:strCache>
            </c:strRef>
          </c:cat>
          <c:val>
            <c:numRef>
              <c:f>Sheet1!$B$2:$B$6</c:f>
              <c:numCache>
                <c:formatCode>0.0</c:formatCode>
                <c:ptCount val="5"/>
                <c:pt idx="0">
                  <c:v>9.1</c:v>
                </c:pt>
                <c:pt idx="1">
                  <c:v>8.1999999999999993</c:v>
                </c:pt>
                <c:pt idx="2">
                  <c:v>8.1999999999999993</c:v>
                </c:pt>
                <c:pt idx="3">
                  <c:v>8</c:v>
                </c:pt>
                <c:pt idx="4">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James Paget University Hospitals NHS Foundation Trust</c:v>
                </c:pt>
                <c:pt idx="3">
                  <c:v>North West Anglia NHS Foundation Trust</c:v>
                </c:pt>
                <c:pt idx="4">
                  <c:v>Cambridge University Hospitals NHS Foundation Trust</c:v>
                </c:pt>
              </c:strCache>
            </c:strRef>
          </c:cat>
          <c:val>
            <c:numRef>
              <c:f>Sheet1!$C$2:$C$6</c:f>
              <c:numCache>
                <c:formatCode>0.0</c:formatCode>
                <c:ptCount val="5"/>
                <c:pt idx="0">
                  <c:v>0.90000000000000036</c:v>
                </c:pt>
                <c:pt idx="1">
                  <c:v>1.8000000000000007</c:v>
                </c:pt>
                <c:pt idx="2">
                  <c:v>1.8000000000000007</c:v>
                </c:pt>
                <c:pt idx="3">
                  <c:v>2</c:v>
                </c:pt>
                <c:pt idx="4">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Teaching Hospitals NHS Trust</c:v>
                </c:pt>
                <c:pt idx="3">
                  <c:v>Milton Keynes University Hospital NHS Foundation Trust</c:v>
                </c:pt>
                <c:pt idx="4">
                  <c:v>The Queen Elizabeth Hospital King's Lynn NHS Foundation Trust</c:v>
                </c:pt>
              </c:strCache>
            </c:strRef>
          </c:cat>
          <c:val>
            <c:numRef>
              <c:f>Sheet1!$B$2:$B$6</c:f>
              <c:numCache>
                <c:formatCode>0.0</c:formatCode>
                <c:ptCount val="5"/>
                <c:pt idx="0">
                  <c:v>7.5</c:v>
                </c:pt>
                <c:pt idx="1">
                  <c:v>7.6</c:v>
                </c:pt>
                <c:pt idx="2">
                  <c:v>7.6</c:v>
                </c:pt>
                <c:pt idx="3">
                  <c:v>7.6</c:v>
                </c:pt>
                <c:pt idx="4">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Teaching Hospitals NHS Trust</c:v>
                </c:pt>
                <c:pt idx="3">
                  <c:v>Milton Keynes University Hospital NHS Foundation Trust</c:v>
                </c:pt>
                <c:pt idx="4">
                  <c:v>The Queen Elizabeth Hospital King's Lynn NHS Foundation Trust</c:v>
                </c:pt>
              </c:strCache>
            </c:strRef>
          </c:cat>
          <c:val>
            <c:numRef>
              <c:f>Sheet1!$C$2:$C$6</c:f>
              <c:numCache>
                <c:formatCode>0.0</c:formatCode>
                <c:ptCount val="5"/>
                <c:pt idx="0">
                  <c:v>2.5</c:v>
                </c:pt>
                <c:pt idx="1">
                  <c:v>2.4000000000000004</c:v>
                </c:pt>
                <c:pt idx="2">
                  <c:v>2.4000000000000004</c:v>
                </c:pt>
                <c:pt idx="3">
                  <c:v>2.4000000000000004</c:v>
                </c:pt>
                <c:pt idx="4">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0.42258899999999944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0.28308100000000014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7.8921000000000241E-2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0.82392299999999974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7.8920999999999353E-2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0.28308200000000028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0.24335100000000054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8.1827489999999994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0.19451670072939997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8.866300000000038E-2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0.92563700000000004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8.8663999999999632E-2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0.31802700000000073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0.61432500000000001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7.3927319999999996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0.16158046760379996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5.830199999999941E-2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0.60866900000000079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5.830199999999941E-2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0.20912500000000023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0.32334400000000052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9.1410839999999993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0.1876799999999994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0.37634599999999985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0.10492200000000018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1.0953750000000007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0.10492200000000018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0.37634599999999985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0.57171999999999912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7.987978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0.13875902761540004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0.14614499999999975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1.5257339999999999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0.14614499999999975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0.52420800000000067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1.5765070000000003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6.0809569999999997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5.0846999999999998</c:v>
                </c:pt>
                <c:pt idx="1">
                  <c:v>7.6271000000000004</c:v>
                </c:pt>
                <c:pt idx="2">
                  <c:v>22.033899999999999</c:v>
                </c:pt>
                <c:pt idx="3">
                  <c:v>65.254199999999997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9.0448470000000007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1.3749999999999929E-2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0.1286290000000001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3.586099999999881E-2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0.37438200000000066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3.5861000000000587E-2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0.12862899999999833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0.18365200000000037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9.5941360000000007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0.2659110000000009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0.18689400000000056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5.210499999999918E-2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0.54396700000000031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5.210499999999918E-2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0.18689400000000056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0.25545499999999954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9.2195599999999995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0.25640097606459999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8.8415000000000354E-2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0.92303800000000003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8.8414999999999466E-2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0.31713500000000039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0.42973699999999937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8.2074490000000004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Your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Your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Your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Your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Your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Your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Your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Your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Suffolk and North Essex NHS Foundation Trust</c:v>
                </c:pt>
                <c:pt idx="3">
                  <c:v>James Paget University Hospitals NHS Foundation Trust</c:v>
                </c:pt>
                <c:pt idx="4">
                  <c:v>East and North Hertfordshire NHS Trust</c:v>
                </c:pt>
              </c:strCache>
            </c:strRef>
          </c:cat>
          <c:val>
            <c:numRef>
              <c:f>Sheet1!$B$2:$B$6</c:f>
              <c:numCache>
                <c:formatCode>0.0</c:formatCode>
                <c:ptCount val="5"/>
                <c:pt idx="0">
                  <c:v>8.6</c:v>
                </c:pt>
                <c:pt idx="1">
                  <c:v>8.5</c:v>
                </c:pt>
                <c:pt idx="2">
                  <c:v>8.3000000000000007</c:v>
                </c:pt>
                <c:pt idx="3">
                  <c:v>8.1999999999999993</c:v>
                </c:pt>
                <c:pt idx="4">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Suffolk and North Essex NHS Foundation Trust</c:v>
                </c:pt>
                <c:pt idx="3">
                  <c:v>James Paget University Hospitals NHS Foundation Trust</c:v>
                </c:pt>
                <c:pt idx="4">
                  <c:v>East and North Hertfordshire NHS Trust</c:v>
                </c:pt>
              </c:strCache>
            </c:strRef>
          </c:cat>
          <c:val>
            <c:numRef>
              <c:f>Sheet1!$C$2:$C$6</c:f>
              <c:numCache>
                <c:formatCode>0.0</c:formatCode>
                <c:ptCount val="5"/>
                <c:pt idx="0">
                  <c:v>1.4000000000000004</c:v>
                </c:pt>
                <c:pt idx="1">
                  <c:v>1.5</c:v>
                </c:pt>
                <c:pt idx="2">
                  <c:v>1.6999999999999993</c:v>
                </c:pt>
                <c:pt idx="3">
                  <c:v>1.8000000000000007</c:v>
                </c:pt>
                <c:pt idx="4">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West Hertfordshire Teaching Hospitals NHS Trust</c:v>
                </c:pt>
                <c:pt idx="1">
                  <c:v>Mid and South Essex NHS Foundation Trust</c:v>
                </c:pt>
                <c:pt idx="2">
                  <c:v>Bedfordshire Hospitals NHS Foundation Trust</c:v>
                </c:pt>
                <c:pt idx="3">
                  <c:v>Milton Keynes University Hospital NHS Foundation Trust</c:v>
                </c:pt>
                <c:pt idx="4">
                  <c:v>The Princess Alexandra Hospital NHS Trust</c:v>
                </c:pt>
              </c:strCache>
            </c:strRef>
          </c:cat>
          <c:val>
            <c:numRef>
              <c:f>Sheet1!$B$2:$B$6</c:f>
              <c:numCache>
                <c:formatCode>0.0</c:formatCode>
                <c:ptCount val="5"/>
                <c:pt idx="0">
                  <c:v>7.5</c:v>
                </c:pt>
                <c:pt idx="1">
                  <c:v>7.7</c:v>
                </c:pt>
                <c:pt idx="2">
                  <c:v>7.8</c:v>
                </c:pt>
                <c:pt idx="3">
                  <c:v>7.8</c:v>
                </c:pt>
                <c:pt idx="4">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West Hertfordshire Teaching Hospitals NHS Trust</c:v>
                </c:pt>
                <c:pt idx="1">
                  <c:v>Mid and South Essex NHS Foundation Trust</c:v>
                </c:pt>
                <c:pt idx="2">
                  <c:v>Bedfordshire Hospitals NHS Foundation Trust</c:v>
                </c:pt>
                <c:pt idx="3">
                  <c:v>Milton Keynes University Hospital NHS Foundation Trust</c:v>
                </c:pt>
                <c:pt idx="4">
                  <c:v>The Princess Alexandra Hospital NHS Trust</c:v>
                </c:pt>
              </c:strCache>
            </c:strRef>
          </c:cat>
          <c:val>
            <c:numRef>
              <c:f>Sheet1!$C$2:$C$6</c:f>
              <c:numCache>
                <c:formatCode>0.0</c:formatCode>
                <c:ptCount val="5"/>
                <c:pt idx="0">
                  <c:v>2.5</c:v>
                </c:pt>
                <c:pt idx="1">
                  <c:v>2.2999999999999998</c:v>
                </c:pt>
                <c:pt idx="2">
                  <c:v>2.2000000000000002</c:v>
                </c:pt>
                <c:pt idx="3">
                  <c:v>2.2000000000000002</c:v>
                </c:pt>
                <c:pt idx="4">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8.6567999999999756E-2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0.22162300000000101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6.1786999999998926E-2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0.64504500000000142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6.1786999999998926E-2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0.22162300000000101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0.13392999999999944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9.0743930000000006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0.55149399999999993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0.25473700000000044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7.1018999999999721E-2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0.74142600000000058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7.1018999999999721E-2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0.25473700000000044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0.43338599999999872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8.1774869999999993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3.8244999999999862E-2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0.31210100000000018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8.7011999999999645E-2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0.90838700000000028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8.7011000000000394E-2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0.31210100000000018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0.44863999999999926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8.3117429999999999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Your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Your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Your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Your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Your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Your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Your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Your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7.5176235419892503</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RGR | West Suffolk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RGR | West Suffolk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RGR | West Suffolk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West Suffolk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3743488014"/>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317692787"/>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Q33. Beforehand, how well did hospital staff explain how you might feel after you had the operations or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Q38. Were you given enough notice about when you were going to leave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1187964137"/>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0604245"/>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1844606768"/>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Q22. In your opinion, were there enough nurses on duty to care for you in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4214658"/>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76210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0781709"/>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347224418"/>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196204880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9778664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84426935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60957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81227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66106247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008388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2480545486"/>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54562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3762634"/>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267057900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156129825"/>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544836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296796414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3545136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71296445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56684354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222645711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114671056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40072180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05250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14145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7086307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277486459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49066668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301017025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2242540081"/>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427280684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82422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02949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4856826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300333676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636629652"/>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3558733803"/>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4511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98873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10254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0834032"/>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324418016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400362549"/>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0846705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307508025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0657528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383912633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188305759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3041601003"/>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60729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72923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87013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6767148"/>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70588406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1552825715"/>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2057953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796632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6830074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307356783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425744341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225827582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3335462856"/>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97294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11485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7824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9817638"/>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81817171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527519096"/>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0798802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01796995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279639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9775221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311985780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394799156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93996124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371789094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88017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109666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6002563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73038873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356642671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16351404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57005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7721750"/>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61872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9806997"/>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65980679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3828846138"/>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(Somewhat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9397708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32637723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1920383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63024165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385787956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3795232413"/>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60743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13163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83201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8717216"/>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52227592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1217869795"/>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0360148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329964318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172145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29968245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92782725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33977938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328709810"/>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199915412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45082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09105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4164708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248326913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237552684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399621439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3624914945"/>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50744050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7452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13821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8098412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106265369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41056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47041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87540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1323587"/>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280001024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3194324621"/>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4005714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371058139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0301235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68916043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84983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10436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60061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7243115"/>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142852760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2942826694"/>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4176822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237349353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4419730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368643777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57785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06390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34024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4572218"/>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142023189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2765969678"/>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8836800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77039427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8887050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188688845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13364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23937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56414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71163270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407900556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50742582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(74)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123317126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148529234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2250851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(443)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74653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125502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52350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94919493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12248359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15916349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(279)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382369148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42358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61810688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104769156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(426)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86069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47690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323980389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301407899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361536217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(426)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22838052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23684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321766121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388279689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(426)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03551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4860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246432518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40587698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121186351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73629704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25048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262094013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333755993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(460)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067995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76515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86927378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374750584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413286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(291)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95156401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42982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94238121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120947641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(272)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324545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26869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276424623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165692581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207595771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(262)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304728319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9020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342957747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56850442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(462)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294190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26593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62215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829175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24061901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318052271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99682513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(98)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40725538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195586641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381550613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(172)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64855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4129748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200884903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156735137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(439)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106853722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00798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254708185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359036799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(431)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022046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46009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196498514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368721931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52421550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(465)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332244529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99039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39678639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57749625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(460)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439389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69246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2164027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21723783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193813651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(441)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200799586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17698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343969896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428961337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(469)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82271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43376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105076115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0584610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186065158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(456)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279879670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972612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160063906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303502075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(466)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123908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74858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2855186087"/>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5251514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9657840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(422)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3711189278"/>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052825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53586829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295014231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(433)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617560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34515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296059573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208960903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428123379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(447)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44026431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6721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124100008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137431833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(385)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905838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93203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225041708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304519671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214657236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(399)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117275359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97793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29059844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286106176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(455)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424329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93993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383444136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26584401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361714939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(371)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38089325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0715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111734469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03643550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(408)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821661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57717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75156509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299121225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79900190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(189)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76283213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51310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200570565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50163762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(204)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153438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11537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84766348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24421064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98283320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(206)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54576772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55679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99786623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343799727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(449)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856990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44750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800993754"/>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428676510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298741253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(313)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2939213175"/>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06691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394849170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86084334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(157)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856333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89512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49037909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290423176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170755927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(466)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118302722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31780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93340885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67048057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(431)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601206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580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516370012"/>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106057843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400305907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(331)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336742075"/>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83503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00457366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374807491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(342)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92159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73506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9288971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20418328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51127290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(393)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3904548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72047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152836710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83102980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(423)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1701430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08504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763008853"/>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308774120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32375110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(229)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1531897851"/>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88167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147886464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405141165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(229)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051306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19692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192733201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86872941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48610446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(395)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336936130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218777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392524955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60790758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(463)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082529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68407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354585511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75191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177544358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85262659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WEST SUFFOLK HOSPITAL (461)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40175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14402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370995727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495007375"/>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379149292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53400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54205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3112610934"/>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4.8▼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154297227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3935856058"/>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19543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4027492"/>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1732010931"/>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90248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40748878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109922680"/>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08466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5478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137423171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524832944"/>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44219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069084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75407367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4283506562"/>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69761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56323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29525212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3714902824"/>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2989904755"/>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34680663"/>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73641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9991154"/>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4099327"/>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11167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hyp="http://schemas.microsoft.com/office/drawing/2018/hyperlinkcolor" xmlns:a16="http://schemas.microsoft.com/office/drawing/2014/main"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85006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83737065"/>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Q5. Were you ever prevented from sleeping at night by noise from other patients?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11339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789694749"/>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Q25. How much information about your condition or treatment was given to you?</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80761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952712229"/>
              </p:ext>
            </p:extLst>
          </p:nvPr>
        </p:nvGraphicFramePr>
        <p:xfrm>
          <a:off x="469068" y="1548000"/>
          <a:ext cx="11253864" cy="137160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Q2. How did you feel about the length of time you were on the waiting list before your admission to hospital?
Q12. How would you rate the hospital food?
Q29. Do you think the hospital staff did everything they could to help control your pain?
Q33. Beforehand, how well did hospital staff explain how you might feel after you had the operations or procedures?
Q40. To what extent did you understand the information you were given about what you should or should not do after leaving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913911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586125993"/>
              </p:ext>
            </p:extLst>
          </p:nvPr>
        </p:nvGraphicFramePr>
        <p:xfrm>
          <a:off x="469068" y="1548000"/>
          <a:ext cx="11253864" cy="3234016"/>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Q2. How did you feel about the length of time you were on the waiting list before your admission to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+1.3</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noise from other patients?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-1.3</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Q7. Did the hospital staff explain the reasons for changing wards during the night in a way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-1.2</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hospital lighting?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Q30. Were you able to get a member of staff to help you when you needed attention?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Q8. How clean was the hospital room or ward that you were 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67076827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19949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West Suffolk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2378099665"/>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be admitted: patients feeling that they waited the right amount of time on the waiting list before being admitted to hospital
Quality of food: patients describing the hospital food as good
Expectations after the operation or procedure: patients being given an explanation from staff, before their operation or procedure, of how they might feel afterwards
Support from health or social care services: patients being given enough support from health or social care services to help them recover or manage their condition after leaving hospital
Notice about leaving hospital: patients being given enough notice about when they were going to leave hospital</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3146442536"/>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Noise from other patients: patients not being bothered by noise at night from other patients
Changing wards during the night: staff explaining the reason for patients needing to change wards during the night
Privacy for discussions: patients being able to discuss their condition or treatment with hospital staff without being overheard
Enough nurses: patients feeling there were enough nurses on duty to care for them in hospital
Noise from staff: patients not being bothered by noise at night from staff</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1249 inpatients at West Suffolk NHS Foundation Trust who had attended in late 2021. Responses were received from 472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49787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9539198"/>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1,249</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472</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1005649716"/>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84%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9356405"/>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1089511586"/>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16%</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446669"/>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629604950"/>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4291868370"/>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2325511018"/>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639975302"/>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2806720236"/>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1021839800"/>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4373858"/>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514929387"/>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8424846"/>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adec="http://schemas.microsoft.com/office/drawing/2017/decorative" xmlns:a16="http://schemas.microsoft.com/office/drawing/2014/main"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1915026920"/>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3341686168"/>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8C2AB8-5A29-44CA-B842-37BD354BEE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19333</TotalTime>
  <Words>16153</Words>
  <Application>Microsoft Office PowerPoint</Application>
  <PresentationFormat>Widescreen</PresentationFormat>
  <Paragraphs>2249</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West Suffolk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847</cp:revision>
  <dcterms:created xsi:type="dcterms:W3CDTF">2021-03-04T09:52:26Z</dcterms:created>
  <dcterms:modified xsi:type="dcterms:W3CDTF">2022-09-30T14:23:48Z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